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Amatic SC"/>
      <p:regular r:id="rId18"/>
      <p:bold r:id="rId19"/>
    </p:embeddedFont>
    <p:embeddedFont>
      <p:font typeface="Inconsolat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288514-4DEF-4A67-ABB2-C5B4D4E058AF}">
  <a:tblStyle styleId="{05288514-4DEF-4A67-ABB2-C5B4D4E058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Inconsolata-regular.fntdata"/><Relationship Id="rId21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AmaticSC-bold.fntdata"/><Relationship Id="rId18" Type="http://schemas.openxmlformats.org/officeDocument/2006/relationships/font" Target="fonts/Amatic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5" Type="http://schemas.openxmlformats.org/officeDocument/2006/relationships/image" Target="../media/image77.png"/><Relationship Id="rId6" Type="http://schemas.openxmlformats.org/officeDocument/2006/relationships/image" Target="../media/image5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8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1.png"/><Relationship Id="rId4" Type="http://schemas.openxmlformats.org/officeDocument/2006/relationships/image" Target="../media/image103.png"/><Relationship Id="rId9" Type="http://schemas.openxmlformats.org/officeDocument/2006/relationships/image" Target="../media/image88.png"/><Relationship Id="rId5" Type="http://schemas.openxmlformats.org/officeDocument/2006/relationships/image" Target="../media/image107.png"/><Relationship Id="rId6" Type="http://schemas.openxmlformats.org/officeDocument/2006/relationships/image" Target="../media/image95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8.png"/><Relationship Id="rId4" Type="http://schemas.openxmlformats.org/officeDocument/2006/relationships/image" Target="../media/image87.png"/><Relationship Id="rId9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9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Instructor Demonstration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UX/UI 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01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02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03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04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05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Boot Camp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FIST TO FIVE: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FinTech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Time’s Up!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Let’s Review.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Time For a Quick Video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Time For a Quick Video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Marketing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Demystifying 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31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12225" y="14715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{05288514-4DEF-4A67-ABB2-C5B4D4E058AF}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86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07" name="Google Shape;1107;p61"/>
          <p:cNvGrpSpPr/>
          <p:nvPr/>
        </p:nvGrpSpPr>
        <p:grpSpPr>
          <a:xfrm>
            <a:off x="457200" y="4166175"/>
            <a:ext cx="776889" cy="621300"/>
            <a:chOff x="457200" y="1378813"/>
            <a:chExt cx="776889" cy="621300"/>
          </a:xfrm>
        </p:grpSpPr>
        <p:sp>
          <p:nvSpPr>
            <p:cNvPr id="1108" name="Google Shape;110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61"/>
          <p:cNvSpPr/>
          <p:nvPr/>
        </p:nvSpPr>
        <p:spPr>
          <a:xfrm>
            <a:off x="1352550" y="42307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1"/>
          <p:cNvSpPr txBox="1"/>
          <p:nvPr>
            <p:ph idx="5" type="subTitle"/>
          </p:nvPr>
        </p:nvSpPr>
        <p:spPr>
          <a:xfrm>
            <a:off x="-12300" y="4237963"/>
            <a:ext cx="9005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Host application using Heroku or a tool of your choice.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Demystifying ML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value of what you know.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41" name="Google Shape;114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44" name="Google Shape;1144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5" name="Google Shape;1145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6" name="Google Shape;1146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7" name="Google Shape;1147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3" name="Google Shape;115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